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85" r:id="rId4"/>
    <p:sldId id="283" r:id="rId5"/>
    <p:sldId id="284" r:id="rId6"/>
    <p:sldId id="286" r:id="rId7"/>
    <p:sldId id="274" r:id="rId8"/>
    <p:sldId id="273" r:id="rId9"/>
    <p:sldId id="276" r:id="rId10"/>
    <p:sldId id="282" r:id="rId11"/>
    <p:sldId id="277" r:id="rId12"/>
    <p:sldId id="279" r:id="rId13"/>
    <p:sldId id="280" r:id="rId14"/>
    <p:sldId id="278" r:id="rId15"/>
    <p:sldId id="287" r:id="rId16"/>
    <p:sldId id="288" r:id="rId17"/>
    <p:sldId id="289" r:id="rId18"/>
    <p:sldId id="290" r:id="rId19"/>
    <p:sldId id="291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" y="6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customXml" Target="../ink/ink3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3200" dirty="0">
                <a:solidFill>
                  <a:srgbClr val="FF0000"/>
                </a:solidFill>
              </a:rPr>
              <a:t>المحاضرة 2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خصائص تحويل </a:t>
            </a:r>
            <a:r>
              <a:rPr lang="en-US" sz="2400" b="1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1200</Words>
  <Application>Microsoft Office PowerPoint</Application>
  <PresentationFormat>Widescreen</PresentationFormat>
  <Paragraphs>163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112</cp:revision>
  <dcterms:created xsi:type="dcterms:W3CDTF">2019-02-19T07:45:50Z</dcterms:created>
  <dcterms:modified xsi:type="dcterms:W3CDTF">2019-02-26T21:01:33Z</dcterms:modified>
</cp:coreProperties>
</file>